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4ED8CE-77A8-4196-9443-1268EFF26D0A}" type="datetimeFigureOut">
              <a:rPr lang="en-US" smtClean="0"/>
              <a:t>4/10/2012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42216F-D792-4D0A-A978-EF9FB5E53B3F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Which way do we go?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Cardinal Direction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united-states-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381000"/>
            <a:ext cx="7086600" cy="5748390"/>
          </a:xfrm>
        </p:spPr>
      </p:pic>
      <p:pic>
        <p:nvPicPr>
          <p:cNvPr id="5" name="Picture 4" descr="1197094386315373472freedo_Compass_rose.svg.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95400" y="457200"/>
            <a:ext cx="6705600" cy="56388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1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197094386315373472freedo_Compass_rose.svg.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286000"/>
            <a:ext cx="2187907" cy="2240537"/>
          </a:xfrm>
          <a:prstGeom prst="rect">
            <a:avLst/>
          </a:prstGeom>
        </p:spPr>
      </p:pic>
      <p:pic>
        <p:nvPicPr>
          <p:cNvPr id="7" name="Picture 6" descr="how-to-draw-dinosaurs-1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400800" y="2743200"/>
            <a:ext cx="1157164" cy="15303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7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97094386315373472freedo_Compass_rose.svg.med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429000" y="2209800"/>
            <a:ext cx="2376106" cy="2433263"/>
          </a:xfrm>
          <a:prstGeom prst="rect">
            <a:avLst/>
          </a:prstGeom>
        </p:spPr>
      </p:pic>
      <p:pic>
        <p:nvPicPr>
          <p:cNvPr id="5" name="Picture 4" descr="how-to-draw-dinosaurs-1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1066800" y="2438400"/>
            <a:ext cx="1330019" cy="1758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69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97094386315373472freedo_Compass_rose.svg.me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352800" y="1676400"/>
            <a:ext cx="2760710" cy="2827119"/>
          </a:xfrm>
        </p:spPr>
      </p:pic>
      <p:pic>
        <p:nvPicPr>
          <p:cNvPr id="5" name="Picture 4" descr="how-to-draw-dinosaurs-1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5400000">
            <a:off x="4176865" y="4738535"/>
            <a:ext cx="1330019" cy="175895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77000"/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1197094386315373472freedo_Compass_rose.svg.med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200400" y="2286000"/>
            <a:ext cx="2909530" cy="2979519"/>
          </a:xfrm>
        </p:spPr>
      </p:pic>
      <p:pic>
        <p:nvPicPr>
          <p:cNvPr id="5" name="Picture 4" descr="how-to-draw-dinosaurs-1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6200000">
            <a:off x="4058306" y="596503"/>
            <a:ext cx="1320800" cy="174675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compas2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24200" y="2057400"/>
            <a:ext cx="2619375" cy="3048000"/>
          </a:xfrm>
        </p:spPr>
      </p:pic>
      <p:sp>
        <p:nvSpPr>
          <p:cNvPr id="5" name="TextBox 4"/>
          <p:cNvSpPr txBox="1"/>
          <p:nvPr/>
        </p:nvSpPr>
        <p:spPr>
          <a:xfrm>
            <a:off x="5638800" y="3352800"/>
            <a:ext cx="990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east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191000" y="1752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667000" y="3352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west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91000" y="5105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south</a:t>
            </a:r>
            <a:endParaRPr lang="en-US" dirty="0"/>
          </a:p>
        </p:txBody>
      </p:sp>
      <p:pic>
        <p:nvPicPr>
          <p:cNvPr id="9" name="Picture 8" descr="dinosaurs-wallpaper-0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6600" y="5410200"/>
            <a:ext cx="2540000" cy="1905000"/>
          </a:xfrm>
          <a:prstGeom prst="rect">
            <a:avLst/>
          </a:prstGeom>
        </p:spPr>
      </p:pic>
      <p:pic>
        <p:nvPicPr>
          <p:cNvPr id="10" name="Picture 9" descr="papo_new-mammoth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62000" y="2895600"/>
            <a:ext cx="1905000" cy="1358900"/>
          </a:xfrm>
          <a:prstGeom prst="rect">
            <a:avLst/>
          </a:prstGeom>
        </p:spPr>
      </p:pic>
      <p:pic>
        <p:nvPicPr>
          <p:cNvPr id="11" name="Picture 10" descr="thumbnai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48000" y="0"/>
            <a:ext cx="2857500" cy="1752600"/>
          </a:xfrm>
          <a:prstGeom prst="rect">
            <a:avLst/>
          </a:prstGeom>
        </p:spPr>
      </p:pic>
      <p:pic>
        <p:nvPicPr>
          <p:cNvPr id="12" name="Picture 11" descr="parasaurolophu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6166313" y="2514600"/>
            <a:ext cx="2977687" cy="185013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5257800" y="5486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</a:t>
            </a:r>
            <a:endParaRPr lang="en-US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514600" y="533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1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848600" y="38862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2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990600" y="39624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4</a:t>
            </a:r>
            <a:endParaRPr lang="en-US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16</Words>
  <Application>Microsoft Office PowerPoint</Application>
  <PresentationFormat>On-screen Show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Which way do we go?</vt:lpstr>
      <vt:lpstr>Slide 2</vt:lpstr>
      <vt:lpstr>Slide 3</vt:lpstr>
      <vt:lpstr>Slide 4</vt:lpstr>
      <vt:lpstr>Slide 5</vt:lpstr>
      <vt:lpstr>Slide 6</vt:lpstr>
      <vt:lpstr>Slide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Which way do we go?</dc:title>
  <dc:creator>Jessica Forgety</dc:creator>
  <cp:lastModifiedBy>Jessica Forgety</cp:lastModifiedBy>
  <cp:revision>2</cp:revision>
  <dcterms:created xsi:type="dcterms:W3CDTF">2012-04-10T16:43:13Z</dcterms:created>
  <dcterms:modified xsi:type="dcterms:W3CDTF">2012-04-10T17:01:13Z</dcterms:modified>
</cp:coreProperties>
</file>